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1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858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6409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9834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5635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3976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8776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1565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2622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8646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0633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6104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608D0-C35B-4EB1-984C-685A2384413D}" type="datetimeFigureOut">
              <a:rPr lang="zh-TW" altLang="en-US" smtClean="0"/>
              <a:t>2021/3/9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B4EAB-13CF-4482-A3EA-094F3985F3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7900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0" r="12879" b="20158"/>
          <a:stretch/>
        </p:blipFill>
        <p:spPr>
          <a:xfrm>
            <a:off x="235324" y="0"/>
            <a:ext cx="11721353" cy="686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41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4" r="12923" b="58472"/>
          <a:stretch/>
        </p:blipFill>
        <p:spPr>
          <a:xfrm>
            <a:off x="331693" y="936812"/>
            <a:ext cx="9709253" cy="2953870"/>
          </a:xfrm>
          <a:prstGeom prst="rect">
            <a:avLst/>
          </a:prstGeom>
        </p:spPr>
      </p:pic>
      <p:sp>
        <p:nvSpPr>
          <p:cNvPr id="3" name="向右箭號 2"/>
          <p:cNvSpPr/>
          <p:nvPr/>
        </p:nvSpPr>
        <p:spPr>
          <a:xfrm rot="12211655">
            <a:off x="6763721" y="2135684"/>
            <a:ext cx="2167835" cy="43100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8986607" y="2855324"/>
            <a:ext cx="322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b="1" dirty="0" smtClean="0"/>
              <a:t>Hover to see </a:t>
            </a:r>
            <a:r>
              <a:rPr lang="en-GB" altLang="zh-TW" b="1" dirty="0" err="1" smtClean="0"/>
              <a:t>colors</a:t>
            </a:r>
            <a:r>
              <a:rPr lang="en-GB" altLang="zh-TW" b="1" dirty="0" smtClean="0"/>
              <a:t> change</a:t>
            </a:r>
            <a:endParaRPr lang="zh-TW" altLang="en-US" b="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3" r="12923" b="58011"/>
          <a:stretch/>
        </p:blipFill>
        <p:spPr>
          <a:xfrm>
            <a:off x="331692" y="3661747"/>
            <a:ext cx="9709253" cy="2990066"/>
          </a:xfrm>
          <a:prstGeom prst="rect">
            <a:avLst/>
          </a:prstGeom>
        </p:spPr>
      </p:pic>
      <p:sp>
        <p:nvSpPr>
          <p:cNvPr id="7" name="向右箭號 6"/>
          <p:cNvSpPr/>
          <p:nvPr/>
        </p:nvSpPr>
        <p:spPr>
          <a:xfrm rot="7040750">
            <a:off x="8367437" y="3674780"/>
            <a:ext cx="1177958" cy="43100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標題 7"/>
          <p:cNvSpPr>
            <a:spLocks noGrp="1"/>
          </p:cNvSpPr>
          <p:nvPr>
            <p:ph type="title"/>
          </p:nvPr>
        </p:nvSpPr>
        <p:spPr>
          <a:xfrm>
            <a:off x="264458" y="-155784"/>
            <a:ext cx="10515600" cy="1325563"/>
          </a:xfrm>
        </p:spPr>
        <p:txBody>
          <a:bodyPr/>
          <a:lstStyle/>
          <a:p>
            <a:r>
              <a:rPr lang="en-GB" altLang="zh-TW" dirty="0" smtClean="0"/>
              <a:t>Navigation Bar Hover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5140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8" r="12834" b="5486"/>
          <a:stretch/>
        </p:blipFill>
        <p:spPr>
          <a:xfrm>
            <a:off x="502024" y="968297"/>
            <a:ext cx="8077200" cy="5589385"/>
          </a:xfrm>
          <a:prstGeom prst="rect">
            <a:avLst/>
          </a:prstGeom>
        </p:spPr>
      </p:pic>
      <p:sp>
        <p:nvSpPr>
          <p:cNvPr id="3" name="標題 7"/>
          <p:cNvSpPr txBox="1">
            <a:spLocks/>
          </p:cNvSpPr>
          <p:nvPr/>
        </p:nvSpPr>
        <p:spPr>
          <a:xfrm>
            <a:off x="268941" y="207287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TW" dirty="0" smtClean="0"/>
              <a:t>Introduction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8733823" y="2334132"/>
            <a:ext cx="3222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b="1" dirty="0" smtClean="0"/>
              <a:t>Paragraph text will adjust font size according to window size</a:t>
            </a:r>
            <a:endParaRPr lang="zh-TW" altLang="en-US" b="1" dirty="0"/>
          </a:p>
        </p:txBody>
      </p:sp>
      <p:sp>
        <p:nvSpPr>
          <p:cNvPr id="5" name="向右箭號 4"/>
          <p:cNvSpPr/>
          <p:nvPr/>
        </p:nvSpPr>
        <p:spPr>
          <a:xfrm rot="9261967">
            <a:off x="7244300" y="2817395"/>
            <a:ext cx="1492420" cy="32613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8886223" y="751859"/>
            <a:ext cx="322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b="1" dirty="0" smtClean="0"/>
              <a:t>Navigation bar position is fixed</a:t>
            </a:r>
            <a:endParaRPr lang="zh-TW" altLang="en-US" b="1" dirty="0"/>
          </a:p>
        </p:txBody>
      </p:sp>
      <p:sp>
        <p:nvSpPr>
          <p:cNvPr id="7" name="向右箭號 6"/>
          <p:cNvSpPr/>
          <p:nvPr/>
        </p:nvSpPr>
        <p:spPr>
          <a:xfrm rot="9261967">
            <a:off x="7396700" y="1235122"/>
            <a:ext cx="1492420" cy="32613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5210214" y="269997"/>
            <a:ext cx="3260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b="1" dirty="0" smtClean="0"/>
              <a:t>Clicking “About Us” tag will jump to the Introduction section</a:t>
            </a:r>
            <a:endParaRPr lang="zh-TW" altLang="en-US" b="1" dirty="0"/>
          </a:p>
        </p:txBody>
      </p:sp>
      <p:sp>
        <p:nvSpPr>
          <p:cNvPr id="9" name="向右箭號 8"/>
          <p:cNvSpPr/>
          <p:nvPr/>
        </p:nvSpPr>
        <p:spPr>
          <a:xfrm rot="5400000">
            <a:off x="5352465" y="1094279"/>
            <a:ext cx="674688" cy="32613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0141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7"/>
          <p:cNvSpPr txBox="1">
            <a:spLocks/>
          </p:cNvSpPr>
          <p:nvPr/>
        </p:nvSpPr>
        <p:spPr>
          <a:xfrm>
            <a:off x="268941" y="207287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TW" dirty="0" smtClean="0"/>
              <a:t>Recipe Section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4" r="12790" b="5407"/>
          <a:stretch/>
        </p:blipFill>
        <p:spPr>
          <a:xfrm>
            <a:off x="128027" y="905897"/>
            <a:ext cx="6591020" cy="589047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63" r="32696" b="32185"/>
          <a:stretch/>
        </p:blipFill>
        <p:spPr>
          <a:xfrm>
            <a:off x="6959832" y="1788460"/>
            <a:ext cx="4966650" cy="479152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4085144" y="255891"/>
            <a:ext cx="3260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b="1" dirty="0" smtClean="0"/>
              <a:t>Clicking “Recipe” tag will jump to the Recipe section</a:t>
            </a:r>
            <a:endParaRPr lang="zh-TW" altLang="en-US" b="1" dirty="0"/>
          </a:p>
        </p:txBody>
      </p:sp>
      <p:sp>
        <p:nvSpPr>
          <p:cNvPr id="7" name="向右箭號 6"/>
          <p:cNvSpPr/>
          <p:nvPr/>
        </p:nvSpPr>
        <p:spPr>
          <a:xfrm rot="5400000">
            <a:off x="4227395" y="1080173"/>
            <a:ext cx="674688" cy="32613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8024059" y="229037"/>
            <a:ext cx="32602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b="1" dirty="0" smtClean="0"/>
              <a:t>Hovering over the image block will decrease the opacity of the image as well as display a short description</a:t>
            </a:r>
            <a:endParaRPr lang="zh-TW" altLang="en-US" b="1" dirty="0"/>
          </a:p>
        </p:txBody>
      </p:sp>
      <p:sp>
        <p:nvSpPr>
          <p:cNvPr id="9" name="向右箭號 8"/>
          <p:cNvSpPr/>
          <p:nvPr/>
        </p:nvSpPr>
        <p:spPr>
          <a:xfrm rot="5400000">
            <a:off x="7624528" y="2377843"/>
            <a:ext cx="2179593" cy="32613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5807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68</Words>
  <Application>Microsoft Office PowerPoint</Application>
  <PresentationFormat>寬螢幕</PresentationFormat>
  <Paragraphs>9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新細明體</vt:lpstr>
      <vt:lpstr>Arial</vt:lpstr>
      <vt:lpstr>Calibri</vt:lpstr>
      <vt:lpstr>Calibri Light</vt:lpstr>
      <vt:lpstr>Office 佈景主題</vt:lpstr>
      <vt:lpstr>PowerPoint 簡報</vt:lpstr>
      <vt:lpstr>Navigation Bar Hover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Chen. Yolanda (TPE)</dc:creator>
  <cp:lastModifiedBy>Chen. Yolanda (TPE)</cp:lastModifiedBy>
  <cp:revision>5</cp:revision>
  <dcterms:created xsi:type="dcterms:W3CDTF">2021-03-09T03:07:07Z</dcterms:created>
  <dcterms:modified xsi:type="dcterms:W3CDTF">2021-03-09T03:34:54Z</dcterms:modified>
</cp:coreProperties>
</file>

<file path=docProps/thumbnail.jpeg>
</file>